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PRODUTOS QUÍMICOS – SINALIZAÇÃO DE SEGURANÇA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 hora e 30 minutos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296467"/>
            <a:ext cx="64803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Compreensão da rotulagem preventiva e a ficha com dados de segurança do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produto químico;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Perigos, riscos, medidas preventivas para o uso seguro e procedimentos para</a:t>
            </a:r>
            <a:r>
              <a:rPr lang="pt-BR" sz="1100" b="0" i="0" u="none" strike="noStrike" baseline="0" dirty="0">
                <a:solidFill>
                  <a:srgbClr val="FFFFFF"/>
                </a:solidFill>
                <a:latin typeface="CIDFont+F3"/>
              </a:rPr>
              <a:t>6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atuação em situações de emergência com o produto químico que será manuseado.</a:t>
            </a:r>
          </a:p>
          <a:p>
            <a:pPr algn="l"/>
            <a:endParaRPr lang="pt-BR" alt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26 – Sinalização de Segurança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2385</TotalTime>
  <Words>192</Words>
  <Application>Microsoft Office PowerPoint</Application>
  <PresentationFormat>Personalizar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295</cp:revision>
  <cp:lastPrinted>2023-01-18T11:46:20Z</cp:lastPrinted>
  <dcterms:created xsi:type="dcterms:W3CDTF">1996-09-21T19:33:27Z</dcterms:created>
  <dcterms:modified xsi:type="dcterms:W3CDTF">2024-08-19T16:30:57Z</dcterms:modified>
</cp:coreProperties>
</file>